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5" r:id="rId10"/>
    <p:sldId id="264" r:id="rId11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499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515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43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25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5740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75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87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14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0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611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AAF60-012D-4718-BE69-E01AB11E853E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F8102-C75D-46E9-9EFA-2F67DA9A66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7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360218" y="12053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r="32771"/>
          <a:stretch/>
        </p:blipFill>
        <p:spPr>
          <a:xfrm>
            <a:off x="473825" y="574280"/>
            <a:ext cx="11080866" cy="613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911087"/>
              </p:ext>
            </p:extLst>
          </p:nvPr>
        </p:nvGraphicFramePr>
        <p:xfrm>
          <a:off x="418407" y="794456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</a:t>
                      </a:r>
                      <a:endParaRPr lang="fr-FR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808" y="1273952"/>
            <a:ext cx="6104762" cy="496368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17090" b="21329"/>
          <a:stretch/>
        </p:blipFill>
        <p:spPr>
          <a:xfrm>
            <a:off x="361746" y="1273952"/>
            <a:ext cx="5290062" cy="305670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216" y="4602368"/>
            <a:ext cx="3644537" cy="18217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7059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216204"/>
              </p:ext>
            </p:extLst>
          </p:nvPr>
        </p:nvGraphicFramePr>
        <p:xfrm>
          <a:off x="324195" y="719666"/>
          <a:ext cx="114323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2375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425" y="1159651"/>
            <a:ext cx="4127890" cy="309752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84" y="1143333"/>
            <a:ext cx="4480587" cy="311384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204801" y="1269982"/>
            <a:ext cx="3132807" cy="284158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t="17885"/>
          <a:stretch/>
        </p:blipFill>
        <p:spPr>
          <a:xfrm>
            <a:off x="550084" y="4545875"/>
            <a:ext cx="5113661" cy="231212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7488" y="4486990"/>
            <a:ext cx="5523868" cy="2371010"/>
          </a:xfrm>
          <a:prstGeom prst="rect">
            <a:avLst/>
          </a:prstGeom>
        </p:spPr>
      </p:pic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036786"/>
              </p:ext>
            </p:extLst>
          </p:nvPr>
        </p:nvGraphicFramePr>
        <p:xfrm>
          <a:off x="550084" y="3891418"/>
          <a:ext cx="56750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7509">
                  <a:extLst>
                    <a:ext uri="{9D8B030D-6E8A-4147-A177-3AD203B41FA5}">
                      <a16:colId xmlns:a16="http://schemas.microsoft.com/office/drawing/2014/main" val="2312654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560702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081077"/>
              </p:ext>
            </p:extLst>
          </p:nvPr>
        </p:nvGraphicFramePr>
        <p:xfrm>
          <a:off x="5199770" y="3903167"/>
          <a:ext cx="56750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7509">
                  <a:extLst>
                    <a:ext uri="{9D8B030D-6E8A-4147-A177-3AD203B41FA5}">
                      <a16:colId xmlns:a16="http://schemas.microsoft.com/office/drawing/2014/main" val="2312654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A2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560702"/>
                  </a:ext>
                </a:extLst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597195"/>
              </p:ext>
            </p:extLst>
          </p:nvPr>
        </p:nvGraphicFramePr>
        <p:xfrm>
          <a:off x="550084" y="6492240"/>
          <a:ext cx="56750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7509">
                  <a:extLst>
                    <a:ext uri="{9D8B030D-6E8A-4147-A177-3AD203B41FA5}">
                      <a16:colId xmlns:a16="http://schemas.microsoft.com/office/drawing/2014/main" val="2312654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A4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560702"/>
                  </a:ext>
                </a:extLst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020573"/>
              </p:ext>
            </p:extLst>
          </p:nvPr>
        </p:nvGraphicFramePr>
        <p:xfrm>
          <a:off x="6215010" y="6492240"/>
          <a:ext cx="56750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7509">
                  <a:extLst>
                    <a:ext uri="{9D8B030D-6E8A-4147-A177-3AD203B41FA5}">
                      <a16:colId xmlns:a16="http://schemas.microsoft.com/office/drawing/2014/main" val="2312654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A5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560702"/>
                  </a:ext>
                </a:extLst>
              </a:tr>
            </a:tbl>
          </a:graphicData>
        </a:graphic>
      </p:graphicFrame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064713"/>
              </p:ext>
            </p:extLst>
          </p:nvPr>
        </p:nvGraphicFramePr>
        <p:xfrm>
          <a:off x="9387414" y="3888791"/>
          <a:ext cx="567509" cy="36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7509">
                  <a:extLst>
                    <a:ext uri="{9D8B030D-6E8A-4147-A177-3AD203B41FA5}">
                      <a16:colId xmlns:a16="http://schemas.microsoft.com/office/drawing/2014/main" val="2312654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A3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560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97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35582"/>
              </p:ext>
            </p:extLst>
          </p:nvPr>
        </p:nvGraphicFramePr>
        <p:xfrm>
          <a:off x="418407" y="685800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3565314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B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552624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31708"/>
          <a:stretch/>
        </p:blipFill>
        <p:spPr>
          <a:xfrm>
            <a:off x="630073" y="1476433"/>
            <a:ext cx="4169057" cy="458095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r="16577" b="4287"/>
          <a:stretch/>
        </p:blipFill>
        <p:spPr>
          <a:xfrm>
            <a:off x="5925198" y="1171775"/>
            <a:ext cx="5589740" cy="5415292"/>
          </a:xfrm>
          <a:prstGeom prst="rect">
            <a:avLst/>
          </a:prstGeom>
        </p:spPr>
      </p:pic>
      <p:sp>
        <p:nvSpPr>
          <p:cNvPr id="5" name="Flèche vers le haut 4"/>
          <p:cNvSpPr/>
          <p:nvPr/>
        </p:nvSpPr>
        <p:spPr>
          <a:xfrm rot="4373393">
            <a:off x="5715171" y="368156"/>
            <a:ext cx="286693" cy="5343334"/>
          </a:xfrm>
          <a:prstGeom prst="upArrow">
            <a:avLst/>
          </a:prstGeom>
          <a:solidFill>
            <a:srgbClr val="FF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67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280992"/>
              </p:ext>
            </p:extLst>
          </p:nvPr>
        </p:nvGraphicFramePr>
        <p:xfrm>
          <a:off x="418406" y="685800"/>
          <a:ext cx="11338163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7" y="1028623"/>
            <a:ext cx="6361216" cy="310890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r="6179"/>
          <a:stretch/>
        </p:blipFill>
        <p:spPr>
          <a:xfrm rot="5400000">
            <a:off x="7583087" y="695565"/>
            <a:ext cx="2992979" cy="389094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07" y="4503286"/>
            <a:ext cx="6361216" cy="2354714"/>
          </a:xfrm>
          <a:prstGeom prst="rect">
            <a:avLst/>
          </a:prstGeom>
        </p:spPr>
      </p:pic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461968"/>
              </p:ext>
            </p:extLst>
          </p:nvPr>
        </p:nvGraphicFramePr>
        <p:xfrm>
          <a:off x="418406" y="3700786"/>
          <a:ext cx="6832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228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63937"/>
              </p:ext>
            </p:extLst>
          </p:nvPr>
        </p:nvGraphicFramePr>
        <p:xfrm>
          <a:off x="435823" y="6420992"/>
          <a:ext cx="6832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228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C3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406149"/>
              </p:ext>
            </p:extLst>
          </p:nvPr>
        </p:nvGraphicFramePr>
        <p:xfrm>
          <a:off x="7242565" y="3771766"/>
          <a:ext cx="6832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228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C2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/>
          <a:srcRect b="19733"/>
          <a:stretch/>
        </p:blipFill>
        <p:spPr>
          <a:xfrm>
            <a:off x="7134103" y="4230516"/>
            <a:ext cx="3890947" cy="2496855"/>
          </a:xfrm>
          <a:prstGeom prst="rect">
            <a:avLst/>
          </a:prstGeom>
        </p:spPr>
      </p:pic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184975"/>
              </p:ext>
            </p:extLst>
          </p:nvPr>
        </p:nvGraphicFramePr>
        <p:xfrm>
          <a:off x="7399918" y="6361611"/>
          <a:ext cx="68322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228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C4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7525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176045"/>
              </p:ext>
            </p:extLst>
          </p:nvPr>
        </p:nvGraphicFramePr>
        <p:xfrm>
          <a:off x="418407" y="685800"/>
          <a:ext cx="11338163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3987892279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808" y="1105593"/>
            <a:ext cx="6104762" cy="515151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94" y="1105592"/>
            <a:ext cx="5255612" cy="515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31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862266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4016617637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0913" t="23623" b="22483"/>
          <a:stretch/>
        </p:blipFill>
        <p:spPr>
          <a:xfrm>
            <a:off x="3255907" y="1260295"/>
            <a:ext cx="3448199" cy="537563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359" y="1260295"/>
            <a:ext cx="4781004" cy="537563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990525" y="2486753"/>
            <a:ext cx="5375636" cy="2922720"/>
          </a:xfrm>
          <a:prstGeom prst="rect">
            <a:avLst/>
          </a:prstGeom>
        </p:spPr>
      </p:pic>
      <p:sp>
        <p:nvSpPr>
          <p:cNvPr id="14" name="Flèche droite 13"/>
          <p:cNvSpPr/>
          <p:nvPr/>
        </p:nvSpPr>
        <p:spPr>
          <a:xfrm>
            <a:off x="2677886" y="4558937"/>
            <a:ext cx="2860765" cy="287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97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862266"/>
              </p:ext>
            </p:extLst>
          </p:nvPr>
        </p:nvGraphicFramePr>
        <p:xfrm>
          <a:off x="286378" y="894535"/>
          <a:ext cx="1147019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0192">
                  <a:extLst>
                    <a:ext uri="{9D8B030D-6E8A-4147-A177-3AD203B41FA5}">
                      <a16:colId xmlns:a16="http://schemas.microsoft.com/office/drawing/2014/main" val="4016617637"/>
                    </a:ext>
                  </a:extLst>
                </a:gridCol>
              </a:tblGrid>
              <a:tr h="2010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91643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r="20079"/>
          <a:stretch/>
        </p:blipFill>
        <p:spPr>
          <a:xfrm rot="5400000">
            <a:off x="1251310" y="666135"/>
            <a:ext cx="2057133" cy="372294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8132" t="4758" b="8270"/>
          <a:stretch/>
        </p:blipFill>
        <p:spPr>
          <a:xfrm>
            <a:off x="4467497" y="1499037"/>
            <a:ext cx="6831874" cy="495401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07" y="3794915"/>
            <a:ext cx="3722941" cy="279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97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37090"/>
              </p:ext>
            </p:extLst>
          </p:nvPr>
        </p:nvGraphicFramePr>
        <p:xfrm>
          <a:off x="418407" y="794456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881221" y="2732401"/>
            <a:ext cx="4739757" cy="301094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19" y="1239231"/>
            <a:ext cx="4565865" cy="260445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19" y="3917619"/>
            <a:ext cx="4565865" cy="269013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450456" y="2552709"/>
            <a:ext cx="4739760" cy="3370326"/>
          </a:xfrm>
          <a:prstGeom prst="rect">
            <a:avLst/>
          </a:prstGeom>
        </p:spPr>
      </p:pic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16277"/>
              </p:ext>
            </p:extLst>
          </p:nvPr>
        </p:nvGraphicFramePr>
        <p:xfrm>
          <a:off x="5135174" y="1315842"/>
          <a:ext cx="66213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1396">
                  <a:extLst>
                    <a:ext uri="{9D8B030D-6E8A-4147-A177-3AD203B41FA5}">
                      <a16:colId xmlns:a16="http://schemas.microsoft.com/office/drawing/2014/main" val="19102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Patio E : vues du N -2</a:t>
                      </a:r>
                      <a:r>
                        <a:rPr lang="fr-FR" baseline="0" dirty="0" smtClean="0"/>
                        <a:t>  et N +2</a:t>
                      </a:r>
                      <a:endParaRPr lang="fr-F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304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53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911087"/>
              </p:ext>
            </p:extLst>
          </p:nvPr>
        </p:nvGraphicFramePr>
        <p:xfrm>
          <a:off x="418407" y="794456"/>
          <a:ext cx="1133816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43980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</a:t>
                      </a:r>
                      <a:endParaRPr lang="fr-FR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813925"/>
                  </a:ext>
                </a:extLst>
              </a:tr>
            </a:tbl>
          </a:graphicData>
        </a:graphic>
      </p:graphicFrame>
      <p:sp>
        <p:nvSpPr>
          <p:cNvPr id="7" name="Sous-titre 2"/>
          <p:cNvSpPr>
            <a:spLocks noGrp="1"/>
          </p:cNvSpPr>
          <p:nvPr>
            <p:ph type="subTitle" idx="1"/>
          </p:nvPr>
        </p:nvSpPr>
        <p:spPr>
          <a:xfrm>
            <a:off x="418407" y="266007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LAPEYRONIE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37" y="1165296"/>
            <a:ext cx="11213869" cy="544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504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40</Words>
  <Application>Microsoft Office PowerPoint</Application>
  <PresentationFormat>Grand écran</PresentationFormat>
  <Paragraphs>29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22</cp:revision>
  <cp:lastPrinted>2025-05-20T06:54:15Z</cp:lastPrinted>
  <dcterms:created xsi:type="dcterms:W3CDTF">2025-05-15T12:49:10Z</dcterms:created>
  <dcterms:modified xsi:type="dcterms:W3CDTF">2025-05-22T06:30:47Z</dcterms:modified>
</cp:coreProperties>
</file>